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908605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с переходом на северо-западный 5-10, днем порывы 15-18 м/с. Температура воздуха ночью 12-14,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837" y="33829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517AD11-F90E-9B69-C26B-F70337BBB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004966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21841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4311</cp:revision>
  <cp:lastPrinted>2021-07-01T03:56:27Z</cp:lastPrinted>
  <dcterms:created xsi:type="dcterms:W3CDTF">2018-03-27T06:03:00Z</dcterms:created>
  <dcterms:modified xsi:type="dcterms:W3CDTF">2026-05-07T07:48:49Z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